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44" autoAdjust="0"/>
    <p:restoredTop sz="94660"/>
  </p:normalViewPr>
  <p:slideViewPr>
    <p:cSldViewPr snapToGrid="0">
      <p:cViewPr varScale="1">
        <p:scale>
          <a:sx n="42" d="100"/>
          <a:sy n="42" d="100"/>
        </p:scale>
        <p:origin x="72" y="7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03730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2113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465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2314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1174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45602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4182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332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3964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314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27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74C0D-4246-47D8-BF10-88E556DE3CC7}" type="datetimeFigureOut">
              <a:rPr lang="en-US" smtClean="0"/>
              <a:t>6/6/2014</a:t>
            </a:fld>
            <a:endParaRPr lang="en-US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B61D6B-8205-4FA7-AFBD-E9DB2A7B1023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422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234365"/>
            <a:ext cx="9144000" cy="1182955"/>
          </a:xfrm>
        </p:spPr>
        <p:txBody>
          <a:bodyPr/>
          <a:lstStyle/>
          <a:p>
            <a:r>
              <a:rPr lang="es-ES" dirty="0" smtClean="0"/>
              <a:t>Hualqui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1417320"/>
            <a:ext cx="9144000" cy="544068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Ubicación: Las Margaritas, Hualqui – VIII </a:t>
            </a:r>
            <a:r>
              <a:rPr lang="es-ES" dirty="0" err="1" smtClean="0"/>
              <a:t>Region</a:t>
            </a:r>
            <a:endParaRPr lang="es-ES" dirty="0" smtClean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Predio tiene un gran acceso de transporte, al tener las carreteras O-60 y O-680 llegando a Concepción, en 30 minutos.  A 4 minutos (en </a:t>
            </a:r>
            <a:r>
              <a:rPr lang="es-ES" dirty="0" err="1" smtClean="0"/>
              <a:t>vehiculo</a:t>
            </a:r>
            <a:r>
              <a:rPr lang="es-ES" dirty="0" smtClean="0"/>
              <a:t>) del Centro (Plaza de Hualqui) al igual del Supermercado </a:t>
            </a:r>
            <a:r>
              <a:rPr lang="es-ES" dirty="0" err="1" smtClean="0"/>
              <a:t>Unimarc</a:t>
            </a:r>
            <a:r>
              <a:rPr lang="es-ES" dirty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Tamaño: 3 </a:t>
            </a:r>
            <a:r>
              <a:rPr lang="es-ES" dirty="0" err="1" smtClean="0"/>
              <a:t>Hectareas</a:t>
            </a:r>
            <a:r>
              <a:rPr lang="es-ES" dirty="0" smtClean="0"/>
              <a:t> – 30.000 Metros Cuadrados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Vista en </a:t>
            </a:r>
            <a:r>
              <a:rPr lang="es-ES" dirty="0" err="1" smtClean="0"/>
              <a:t>Elevacion</a:t>
            </a:r>
            <a:r>
              <a:rPr lang="es-ES" dirty="0" smtClean="0"/>
              <a:t> al Rio / Vista a </a:t>
            </a:r>
            <a:r>
              <a:rPr lang="es-ES" dirty="0" err="1" smtClean="0"/>
              <a:t>Poblacion</a:t>
            </a:r>
            <a:r>
              <a:rPr lang="es-ES" dirty="0" smtClean="0"/>
              <a:t> ‘El </a:t>
            </a:r>
            <a:r>
              <a:rPr lang="es-ES" dirty="0" err="1" smtClean="0"/>
              <a:t>Aguila</a:t>
            </a:r>
            <a:r>
              <a:rPr lang="es-ES" dirty="0" smtClean="0"/>
              <a:t>’ y ‘Santa Josefina’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Terreno - </a:t>
            </a:r>
            <a:r>
              <a:rPr lang="es-ES" dirty="0" err="1" smtClean="0"/>
              <a:t>Agricola</a:t>
            </a:r>
            <a:r>
              <a:rPr lang="es-ES" dirty="0" smtClean="0"/>
              <a:t>  Rural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Uso </a:t>
            </a:r>
            <a:r>
              <a:rPr lang="es-ES" dirty="0" err="1" smtClean="0"/>
              <a:t>Turistico</a:t>
            </a:r>
            <a:r>
              <a:rPr lang="es-ES" dirty="0" smtClean="0"/>
              <a:t> – Caja de Compensaciones – Centro de </a:t>
            </a:r>
            <a:r>
              <a:rPr lang="es-ES" dirty="0" err="1" smtClean="0"/>
              <a:t>Recreacion</a:t>
            </a:r>
            <a:r>
              <a:rPr lang="es-ES" dirty="0" smtClean="0"/>
              <a:t>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s-ES" dirty="0" smtClean="0"/>
              <a:t>Precio 490.000.000 (</a:t>
            </a:r>
            <a:r>
              <a:rPr lang="es-ES" dirty="0" err="1" smtClean="0"/>
              <a:t>Cuatroscientos</a:t>
            </a:r>
            <a:r>
              <a:rPr lang="es-ES" dirty="0" smtClean="0"/>
              <a:t> noventa Millones de Pesos Chilenos)</a:t>
            </a:r>
          </a:p>
          <a:p>
            <a:endParaRPr lang="es-ES" dirty="0" smtClean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ES" dirty="0" smtClean="0"/>
          </a:p>
        </p:txBody>
      </p:sp>
    </p:spTree>
    <p:extLst>
      <p:ext uri="{BB962C8B-B14F-4D97-AF65-F5344CB8AC3E}">
        <p14:creationId xmlns:p14="http://schemas.microsoft.com/office/powerpoint/2010/main" val="303998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7109460" cy="5468161"/>
          </a:xfrm>
        </p:spPr>
      </p:pic>
      <p:pic>
        <p:nvPicPr>
          <p:cNvPr id="9" name="Imagen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8197" y="0"/>
            <a:ext cx="4303395" cy="573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5228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827572"/>
            <a:ext cx="12192000" cy="1764897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65297"/>
            <a:ext cx="12192000" cy="1892703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2454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44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23555" y="1561661"/>
            <a:ext cx="4805505" cy="3974049"/>
          </a:xfrm>
          <a:prstGeom prst="rect">
            <a:avLst/>
          </a:prstGeom>
        </p:spPr>
      </p:pic>
      <p:pic>
        <p:nvPicPr>
          <p:cNvPr id="5" name="Imagen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" y="1558070"/>
            <a:ext cx="5303520" cy="3977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328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VID_20140503_17205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2999" y="258445"/>
            <a:ext cx="10073005" cy="5666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067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</TotalTime>
  <Words>104</Words>
  <Application>Microsoft Office PowerPoint</Application>
  <PresentationFormat>Panorámica</PresentationFormat>
  <Paragraphs>8</Paragraphs>
  <Slides>5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Tema de Office</vt:lpstr>
      <vt:lpstr>Hualqui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Hualqui</dc:title>
  <dc:creator>Brayhan Arancibia</dc:creator>
  <cp:lastModifiedBy>Brayhan Arancibia</cp:lastModifiedBy>
  <cp:revision>5</cp:revision>
  <dcterms:created xsi:type="dcterms:W3CDTF">2014-06-06T22:49:03Z</dcterms:created>
  <dcterms:modified xsi:type="dcterms:W3CDTF">2014-06-06T23:29:11Z</dcterms:modified>
</cp:coreProperties>
</file>

<file path=docProps/thumbnail.jpeg>
</file>